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691EA2-4CCE-43E6-A1B4-662C6556731B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B5221-D153-44EC-8013-F8A4E1BFD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5077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CEF98F6-9830-462D-A1C9-3F7C46BB0845}" type="slidenum">
              <a:rPr lang="ru-RU" altLang="ru-RU" smtClean="0"/>
              <a:pPr/>
              <a:t>1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948390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7F66-9F35-41BD-B572-27116D541026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4382-59B1-49DA-BBD7-71F14C890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536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7F66-9F35-41BD-B572-27116D541026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4382-59B1-49DA-BBD7-71F14C890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498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7F66-9F35-41BD-B572-27116D541026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4382-59B1-49DA-BBD7-71F14C890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187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7F66-9F35-41BD-B572-27116D541026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4382-59B1-49DA-BBD7-71F14C890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83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7F66-9F35-41BD-B572-27116D541026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4382-59B1-49DA-BBD7-71F14C890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766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7F66-9F35-41BD-B572-27116D541026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4382-59B1-49DA-BBD7-71F14C890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722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7F66-9F35-41BD-B572-27116D541026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4382-59B1-49DA-BBD7-71F14C890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68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7F66-9F35-41BD-B572-27116D541026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4382-59B1-49DA-BBD7-71F14C890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592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7F66-9F35-41BD-B572-27116D541026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4382-59B1-49DA-BBD7-71F14C890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229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7F66-9F35-41BD-B572-27116D541026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4382-59B1-49DA-BBD7-71F14C890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197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7F66-9F35-41BD-B572-27116D541026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4382-59B1-49DA-BBD7-71F14C890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153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47F66-9F35-41BD-B572-27116D541026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E4382-59B1-49DA-BBD7-71F14C890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014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0" descr="C:\Users\Olga\Desktop\НА ПОЧТУ-1\Рисунок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-93663"/>
            <a:ext cx="9163050" cy="6877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2095501" y="44451"/>
            <a:ext cx="7929563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762125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76212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76212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7621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17621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7621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7621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7621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7621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u="sng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Квест</a:t>
            </a:r>
            <a:r>
              <a:rPr lang="ru-RU" altLang="ru-RU" sz="1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 игра «Радужное путешествие»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23 апреля для ребят подготовительных групп провели </a:t>
            </a:r>
            <a:r>
              <a:rPr lang="ru-RU" altLang="ru-RU" sz="12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квест</a:t>
            </a:r>
            <a:r>
              <a:rPr lang="ru-RU" altLang="ru-RU" sz="12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игру,  в рамках дней открытых дверей тематической недели «Радуга желаний». В группу детям пришло </a:t>
            </a:r>
            <a:r>
              <a:rPr lang="ru-RU" altLang="ru-RU" sz="12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аудиописьмо</a:t>
            </a:r>
            <a:r>
              <a:rPr lang="ru-RU" altLang="ru-RU" sz="12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от феи из радужной страны, с просьбой о помощи. Злой волшебник Черномор разбил на кусочки радугу и страна, в которой жила фея, стала серой. Детям во время путешествия по станциям,  нужно было собрать палитру с красками, а  подсказкой им была маршрутная карта.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 станции «Весёлый мяч» дети играли в подвижные игры: собирали радугу из ленточек и цветочки по цветам, из кубиков составляли объёмные фигуры по заданным схемам.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 станции «Скрипичный ключик», ребята разучили и спели новую песенку о радуге.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 станции «Умный ёж» выполняли интеллектуальные задания, решали интересные задачки, отгадывали загадки.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 в творческой мастерской дети нарисовали радугу в нетрадиционной технике-цветные ладошки, вырезали и приклеивали силуэты детей на радугу. Когда вся палитра была собрана, радуга снова засияла всеми цветами. Фея поблагодарила  ребят и подарила им цветные мелки.  </a:t>
            </a:r>
            <a:endParaRPr lang="ru-RU" altLang="ru-RU" sz="1200" dirty="0">
              <a:solidFill>
                <a:srgbClr val="17375E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200" dirty="0">
                <a:latin typeface="Verdana" panose="020B0604030504040204" pitchFamily="34" charset="0"/>
                <a:cs typeface="Times New Roman" panose="02020603050405020304" pitchFamily="18" charset="0"/>
              </a:rPr>
              <a:t>          </a:t>
            </a:r>
            <a:endParaRPr lang="ru-RU" altLang="ru-RU" sz="1800" dirty="0"/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1524000" y="1852227"/>
            <a:ext cx="45717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>
                <a:latin typeface="Verdana" panose="020B0604030504040204" pitchFamily="34" charset="0"/>
                <a:cs typeface="Times New Roman" panose="02020603050405020304" pitchFamily="18" charset="0"/>
              </a:rPr>
              <a:t>     </a:t>
            </a:r>
            <a:endParaRPr lang="ru-RU" altLang="ru-RU" sz="1800"/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1524000" y="3338127"/>
            <a:ext cx="4026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>
                <a:latin typeface="Verdana" panose="020B0604030504040204" pitchFamily="34" charset="0"/>
                <a:cs typeface="Times New Roman" panose="02020603050405020304" pitchFamily="18" charset="0"/>
              </a:rPr>
              <a:t>    </a:t>
            </a:r>
            <a:endParaRPr lang="ru-RU" altLang="ru-RU" sz="1800"/>
          </a:p>
        </p:txBody>
      </p:sp>
      <p:sp>
        <p:nvSpPr>
          <p:cNvPr id="8198" name="Rectangle 7"/>
          <p:cNvSpPr>
            <a:spLocks noChangeArrowheads="1"/>
          </p:cNvSpPr>
          <p:nvPr/>
        </p:nvSpPr>
        <p:spPr bwMode="auto">
          <a:xfrm>
            <a:off x="1524000" y="6581776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762125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76212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76212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7621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17621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7621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7621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7621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7621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00206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Инструкторы по физическому воспитанию:  Сивкова Олеся Валерьевна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00206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Ильюченко Екатерина Викторовна</a:t>
            </a:r>
            <a:endParaRPr lang="ru-RU" altLang="ru-RU" sz="1800">
              <a:solidFill>
                <a:srgbClr val="00206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0587" y="4318618"/>
            <a:ext cx="1603860" cy="213848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22" r="7029" b="9667"/>
          <a:stretch/>
        </p:blipFill>
        <p:spPr>
          <a:xfrm>
            <a:off x="1614488" y="3096374"/>
            <a:ext cx="1740128" cy="145457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9" t="8745" r="3434"/>
          <a:stretch/>
        </p:blipFill>
        <p:spPr>
          <a:xfrm>
            <a:off x="6960594" y="3058390"/>
            <a:ext cx="1847236" cy="1431692"/>
          </a:xfrm>
          <a:prstGeom prst="round2DiagRect">
            <a:avLst>
              <a:gd name="adj1" fmla="val 16667"/>
              <a:gd name="adj2" fmla="val 7552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26"/>
          <a:stretch/>
        </p:blipFill>
        <p:spPr>
          <a:xfrm>
            <a:off x="3916801" y="3045566"/>
            <a:ext cx="2449107" cy="14487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1" t="17241" r="9237" b="13000"/>
          <a:stretch/>
        </p:blipFill>
        <p:spPr>
          <a:xfrm>
            <a:off x="4785175" y="4728702"/>
            <a:ext cx="2848439" cy="172941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3" t="23446"/>
          <a:stretch/>
        </p:blipFill>
        <p:spPr>
          <a:xfrm>
            <a:off x="2292858" y="4809180"/>
            <a:ext cx="1789882" cy="18611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56520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</Words>
  <Application>Microsoft Office PowerPoint</Application>
  <PresentationFormat>Широкоэкранный</PresentationFormat>
  <Paragraphs>13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Verdana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NO</dc:creator>
  <cp:lastModifiedBy>NO</cp:lastModifiedBy>
  <cp:revision>1</cp:revision>
  <dcterms:created xsi:type="dcterms:W3CDTF">2022-03-27T18:17:40Z</dcterms:created>
  <dcterms:modified xsi:type="dcterms:W3CDTF">2022-03-27T18:17:52Z</dcterms:modified>
</cp:coreProperties>
</file>