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2E292-9FB2-4CE8-9425-C4EE408024CC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F2993-2EBD-4A5D-B682-A4A90DD96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8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C87CAD-D061-47DF-980A-7B4B2FF40D2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9596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2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1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7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8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1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3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5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4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3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DA4B3-F032-4928-B93F-CD5E9A5A3348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0203-FCCE-4332-9EF8-55042D6C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5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35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C:\Users\Olga\Desktop\НА ПОЧТУ-1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289" y="-415251"/>
            <a:ext cx="916305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999699" y="0"/>
            <a:ext cx="809993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62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62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62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«День Защитника Отечества»</a:t>
            </a:r>
            <a:endParaRPr lang="ru-RU" alt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22 февраля для детей средних и старших групп и их пап и дедушек прошли спортивные праздники, посвящённые Дню защитника Отечества.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Есть такая профессия-Родину защищать. Это праздник наших защитников: солдат и командиров.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Ребята представили 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название и девиз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своих команд, проходили различные испытания и с честью преодолевали трудности, с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большим азартом посоревновались друг с другом в быстроте, меткости и ловкости. 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Показали силу, удаль, умение дружить и помогать товарищам.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Папы переносили «раненых», собирали «Автоматы Калашникова», перетягивали канат, отгадывали интеллектуальные загадки о военных профессиях, примеряли генеральские погоны, вовремя доставляли воинскую корреспонденцию, составляли секретные шифровки и  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подкрепились на «Полевой кухне</a:t>
            </a: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 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Девочки поздравили мальчиков, а папам подарили открытки, сделанные своими руками. </a:t>
            </a:r>
            <a:r>
              <a:rPr lang="ru-RU" altLang="ru-RU" sz="1400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Праздник </a:t>
            </a:r>
            <a:r>
              <a:rPr lang="ru-RU" altLang="ru-RU" sz="14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получился очень домашним, душевным, и как водится, проигравших не было – победила дружба! </a:t>
            </a:r>
            <a:endParaRPr lang="ru-RU" altLang="ru-RU" sz="1400" dirty="0" smtClean="0">
              <a:solidFill>
                <a:srgbClr val="1737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524000" y="1852227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Verdana" panose="020B0604030504040204" pitchFamily="34" charset="0"/>
                <a:cs typeface="Times New Roman" panose="02020603050405020304" pitchFamily="18" charset="0"/>
              </a:rPr>
              <a:t>     </a:t>
            </a:r>
            <a:endParaRPr lang="ru-RU" altLang="ru-RU" sz="18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524000" y="3338127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Verdana" panose="020B0604030504040204" pitchFamily="34" charset="0"/>
                <a:cs typeface="Times New Roman" panose="02020603050405020304" pitchFamily="18" charset="0"/>
              </a:rPr>
              <a:t>    </a:t>
            </a:r>
            <a:endParaRPr lang="ru-RU" altLang="ru-RU" sz="1800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831273" y="6581776"/>
            <a:ext cx="9836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62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62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62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62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Инструкторы по физическому воспитанию: </a:t>
            </a: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Ильюченко Екатерина Викторовна, </a:t>
            </a:r>
            <a:r>
              <a:rPr lang="ru-RU" altLang="ru-RU" sz="1200" dirty="0" err="1" smtClean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Сивкова</a:t>
            </a: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Олеся </a:t>
            </a: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Валерьевна 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-20230228-WA0027.jpg"/>
          <p:cNvPicPr>
            <a:picLocks noChangeAspect="1"/>
          </p:cNvPicPr>
          <p:nvPr/>
        </p:nvPicPr>
        <p:blipFill rotWithShape="1">
          <a:blip r:embed="rId4" cstate="print"/>
          <a:srcRect l="2312" r="19134"/>
          <a:stretch/>
        </p:blipFill>
        <p:spPr>
          <a:xfrm>
            <a:off x="3497079" y="3835471"/>
            <a:ext cx="3006994" cy="1724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-20230228-WA0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87159" y="4414110"/>
            <a:ext cx="3985943" cy="1796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-20230228-WA0003.jpg"/>
          <p:cNvPicPr>
            <a:picLocks noChangeAspect="1"/>
          </p:cNvPicPr>
          <p:nvPr/>
        </p:nvPicPr>
        <p:blipFill rotWithShape="1">
          <a:blip r:embed="rId6" cstate="print"/>
          <a:srcRect l="-1321" t="39297" r="1321" b="11911"/>
          <a:stretch/>
        </p:blipFill>
        <p:spPr>
          <a:xfrm>
            <a:off x="7600136" y="4115124"/>
            <a:ext cx="4411817" cy="1991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-20230228-WA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6589" y="4662568"/>
            <a:ext cx="1320424" cy="1760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-20230223-WA0014.jpg"/>
          <p:cNvPicPr>
            <a:picLocks noChangeAspect="1"/>
          </p:cNvPicPr>
          <p:nvPr/>
        </p:nvPicPr>
        <p:blipFill rotWithShape="1">
          <a:blip r:embed="rId8" cstate="print"/>
          <a:srcRect t="29958" r="14617"/>
          <a:stretch/>
        </p:blipFill>
        <p:spPr>
          <a:xfrm>
            <a:off x="-377716" y="181261"/>
            <a:ext cx="3401425" cy="1567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-20230228-WA00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73" y="1285264"/>
            <a:ext cx="3256111" cy="1467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230228-WA0028.jpg"/>
          <p:cNvPicPr>
            <a:picLocks noChangeAspect="1"/>
          </p:cNvPicPr>
          <p:nvPr/>
        </p:nvPicPr>
        <p:blipFill rotWithShape="1">
          <a:blip r:embed="rId10" cstate="print"/>
          <a:srcRect l="4634" t="18160" r="14265" b="15097"/>
          <a:stretch/>
        </p:blipFill>
        <p:spPr>
          <a:xfrm>
            <a:off x="-487159" y="2561129"/>
            <a:ext cx="3691108" cy="1553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3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171</Words>
  <Application>Microsoft Office PowerPoint</Application>
  <PresentationFormat>Широкоэкранный</PresentationFormat>
  <Paragraphs>11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2023-02-28T04:11:12Z</dcterms:created>
  <dcterms:modified xsi:type="dcterms:W3CDTF">2023-03-03T05:49:03Z</dcterms:modified>
</cp:coreProperties>
</file>